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30275213" cy="427672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59A3"/>
    <a:srgbClr val="131E29"/>
    <a:srgbClr val="E7004C"/>
    <a:srgbClr val="ECE6F5"/>
    <a:srgbClr val="473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9A322F-E062-45CD-B06E-10BDBD178F5A}" v="1" dt="2024-06-28T10:28:41.9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0" d="100"/>
          <a:sy n="10" d="100"/>
        </p:scale>
        <p:origin x="244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an Doan" userId="7fd69551d413a565" providerId="LiveId" clId="{9D9A322F-E062-45CD-B06E-10BDBD178F5A}"/>
    <pc:docChg chg="custSel modMainMaster">
      <pc:chgData name="Hoan Doan" userId="7fd69551d413a565" providerId="LiveId" clId="{9D9A322F-E062-45CD-B06E-10BDBD178F5A}" dt="2024-06-28T10:28:45.465" v="2" actId="1076"/>
      <pc:docMkLst>
        <pc:docMk/>
      </pc:docMkLst>
      <pc:sldMasterChg chg="addSp delSp modSp mod">
        <pc:chgData name="Hoan Doan" userId="7fd69551d413a565" providerId="LiveId" clId="{9D9A322F-E062-45CD-B06E-10BDBD178F5A}" dt="2024-06-28T10:28:45.465" v="2" actId="1076"/>
        <pc:sldMasterMkLst>
          <pc:docMk/>
          <pc:sldMasterMk cId="552891067" sldId="2147483660"/>
        </pc:sldMasterMkLst>
        <pc:picChg chg="del">
          <ac:chgData name="Hoan Doan" userId="7fd69551d413a565" providerId="LiveId" clId="{9D9A322F-E062-45CD-B06E-10BDBD178F5A}" dt="2024-06-28T10:28:39.049" v="0" actId="478"/>
          <ac:picMkLst>
            <pc:docMk/>
            <pc:sldMasterMk cId="552891067" sldId="2147483660"/>
            <ac:picMk id="2" creationId="{77DE6B8B-0DE2-2BE9-DFAF-79D31938732E}"/>
          </ac:picMkLst>
        </pc:picChg>
        <pc:picChg chg="add mod">
          <ac:chgData name="Hoan Doan" userId="7fd69551d413a565" providerId="LiveId" clId="{9D9A322F-E062-45CD-B06E-10BDBD178F5A}" dt="2024-06-28T10:28:45.465" v="2" actId="1076"/>
          <ac:picMkLst>
            <pc:docMk/>
            <pc:sldMasterMk cId="552891067" sldId="2147483660"/>
            <ac:picMk id="5" creationId="{5F0ACE11-A3AD-417B-B51D-DFEBE0E9F925}"/>
          </ac:picMkLst>
        </pc:picChg>
      </pc:sldMasterChg>
    </pc:docChg>
  </pc:docChgLst>
  <pc:docChgLst>
    <pc:chgData name="Le Tran My An" userId="f57373cb-af83-4b12-a1e0-cdd74f7c3f9f" providerId="ADAL" clId="{43DB2FFF-4BAB-4485-9981-7EC93D17FDA8}"/>
    <pc:docChg chg="undo custSel modMainMaster">
      <pc:chgData name="Le Tran My An" userId="f57373cb-af83-4b12-a1e0-cdd74f7c3f9f" providerId="ADAL" clId="{43DB2FFF-4BAB-4485-9981-7EC93D17FDA8}" dt="2024-06-26T03:11:29.305" v="16" actId="14100"/>
      <pc:docMkLst>
        <pc:docMk/>
      </pc:docMkLst>
      <pc:sldMasterChg chg="modSp mod modSldLayout">
        <pc:chgData name="Le Tran My An" userId="f57373cb-af83-4b12-a1e0-cdd74f7c3f9f" providerId="ADAL" clId="{43DB2FFF-4BAB-4485-9981-7EC93D17FDA8}" dt="2024-06-26T03:11:29.305" v="16" actId="14100"/>
        <pc:sldMasterMkLst>
          <pc:docMk/>
          <pc:sldMasterMk cId="552891067" sldId="2147483660"/>
        </pc:sldMasterMkLst>
        <pc:picChg chg="mod">
          <ac:chgData name="Le Tran My An" userId="f57373cb-af83-4b12-a1e0-cdd74f7c3f9f" providerId="ADAL" clId="{43DB2FFF-4BAB-4485-9981-7EC93D17FDA8}" dt="2024-06-26T03:11:29.305" v="16" actId="14100"/>
          <ac:picMkLst>
            <pc:docMk/>
            <pc:sldMasterMk cId="552891067" sldId="2147483660"/>
            <ac:picMk id="2" creationId="{77DE6B8B-0DE2-2BE9-DFAF-79D31938732E}"/>
          </ac:picMkLst>
        </pc:picChg>
        <pc:sldLayoutChg chg="delSp modSp mod">
          <pc:chgData name="Le Tran My An" userId="f57373cb-af83-4b12-a1e0-cdd74f7c3f9f" providerId="ADAL" clId="{43DB2FFF-4BAB-4485-9981-7EC93D17FDA8}" dt="2024-06-26T02:45:07.620" v="7" actId="478"/>
          <pc:sldLayoutMkLst>
            <pc:docMk/>
            <pc:sldMasterMk cId="552891067" sldId="2147483660"/>
            <pc:sldLayoutMk cId="364641573" sldId="2147483661"/>
          </pc:sldLayoutMkLst>
          <pc:picChg chg="del mod">
            <ac:chgData name="Le Tran My An" userId="f57373cb-af83-4b12-a1e0-cdd74f7c3f9f" providerId="ADAL" clId="{43DB2FFF-4BAB-4485-9981-7EC93D17FDA8}" dt="2024-06-26T02:45:07.620" v="7" actId="478"/>
            <ac:picMkLst>
              <pc:docMk/>
              <pc:sldMasterMk cId="552891067" sldId="2147483660"/>
              <pc:sldLayoutMk cId="364641573" sldId="2147483661"/>
              <ac:picMk id="3" creationId="{D04400B1-3830-08A3-7993-290AF81D6016}"/>
            </ac:picMkLst>
          </pc:picChg>
        </pc:sldLayoutChg>
        <pc:sldLayoutChg chg="delSp modSp mod">
          <pc:chgData name="Le Tran My An" userId="f57373cb-af83-4b12-a1e0-cdd74f7c3f9f" providerId="ADAL" clId="{43DB2FFF-4BAB-4485-9981-7EC93D17FDA8}" dt="2024-06-26T02:44:51.266" v="2" actId="478"/>
          <pc:sldLayoutMkLst>
            <pc:docMk/>
            <pc:sldMasterMk cId="552891067" sldId="2147483660"/>
            <pc:sldLayoutMk cId="420066085" sldId="2147483672"/>
          </pc:sldLayoutMkLst>
          <pc:picChg chg="del mod">
            <ac:chgData name="Le Tran My An" userId="f57373cb-af83-4b12-a1e0-cdd74f7c3f9f" providerId="ADAL" clId="{43DB2FFF-4BAB-4485-9981-7EC93D17FDA8}" dt="2024-06-26T02:44:51.266" v="2" actId="478"/>
            <ac:picMkLst>
              <pc:docMk/>
              <pc:sldMasterMk cId="552891067" sldId="2147483660"/>
              <pc:sldLayoutMk cId="420066085" sldId="2147483672"/>
              <ac:picMk id="4" creationId="{1A315042-453A-3382-C504-15149D4773B0}"/>
            </ac:picMkLst>
          </pc:picChg>
        </pc:sldLayoutChg>
        <pc:sldLayoutChg chg="delSp modSp mod">
          <pc:chgData name="Le Tran My An" userId="f57373cb-af83-4b12-a1e0-cdd74f7c3f9f" providerId="ADAL" clId="{43DB2FFF-4BAB-4485-9981-7EC93D17FDA8}" dt="2024-06-26T02:44:53.679" v="3" actId="478"/>
          <pc:sldLayoutMkLst>
            <pc:docMk/>
            <pc:sldMasterMk cId="552891067" sldId="2147483660"/>
            <pc:sldLayoutMk cId="3787822485" sldId="2147483673"/>
          </pc:sldLayoutMkLst>
          <pc:picChg chg="del mod">
            <ac:chgData name="Le Tran My An" userId="f57373cb-af83-4b12-a1e0-cdd74f7c3f9f" providerId="ADAL" clId="{43DB2FFF-4BAB-4485-9981-7EC93D17FDA8}" dt="2024-06-26T02:44:53.679" v="3" actId="478"/>
            <ac:picMkLst>
              <pc:docMk/>
              <pc:sldMasterMk cId="552891067" sldId="2147483660"/>
              <pc:sldLayoutMk cId="3787822485" sldId="2147483673"/>
              <ac:picMk id="4" creationId="{44664239-47CE-4F62-103F-B9288702F16F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0CB279B1-76E6-C446-EA98-14429A12AE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38"/>
          <a:stretch/>
        </p:blipFill>
        <p:spPr>
          <a:xfrm>
            <a:off x="-794" y="41377513"/>
            <a:ext cx="30275213" cy="1402079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C6AC25A-A32C-4E4F-9368-5318AC7BF2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450784" y="41486527"/>
            <a:ext cx="9823635" cy="118404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Contact Information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09EBE50-3831-993A-C44C-1FB32E9D4B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64657" y="3596641"/>
            <a:ext cx="26112371" cy="2131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31E29"/>
                </a:solidFill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ts val="175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GB" sz="16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Source Sans Pro Semibold" panose="020B0603030403020204" pitchFamily="34" charset="0"/>
                <a:ea typeface="+mn-ea"/>
                <a:cs typeface="+mn-cs"/>
              </a:rPr>
              <a:t>Academic Research Title</a:t>
            </a:r>
            <a:br>
              <a:rPr kumimoji="0" lang="en-GB" sz="16600" b="0" i="0" u="none" strike="noStrike" kern="1200" cap="none" spc="0" normalizeH="0" baseline="0" noProof="0" dirty="0">
                <a:ln>
                  <a:noFill/>
                </a:ln>
                <a:solidFill>
                  <a:srgbClr val="492D8C"/>
                </a:solidFill>
                <a:effectLst/>
                <a:uLnTx/>
                <a:uFillTx/>
                <a:latin typeface="Source Sans Pro Semibold" panose="020B0603030403020204" pitchFamily="34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C79C74DE-A075-2919-E6AA-4D0B110AD0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63864" y="6031005"/>
            <a:ext cx="11155997" cy="14020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/>
            </a:lvl1pPr>
          </a:lstStyle>
          <a:p>
            <a:pPr lvl="0"/>
            <a:r>
              <a:rPr lang="en-GB" dirty="0"/>
              <a:t>Department/researcher name</a:t>
            </a:r>
          </a:p>
        </p:txBody>
      </p:sp>
    </p:spTree>
    <p:extLst>
      <p:ext uri="{BB962C8B-B14F-4D97-AF65-F5344CB8AC3E}">
        <p14:creationId xmlns:p14="http://schemas.microsoft.com/office/powerpoint/2010/main" val="364641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70" userDrawn="1">
          <p15:clr>
            <a:srgbClr val="FBAE40"/>
          </p15:clr>
        </p15:guide>
        <p15:guide id="2" pos="953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A4BDB6DB-D0A7-42EE-991C-75D064F524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1420" y="3269825"/>
            <a:ext cx="26395608" cy="2131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31E29"/>
                </a:solidFill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ts val="175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GB" sz="16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Source Sans Pro Semibold" panose="020B0603030403020204" pitchFamily="34" charset="0"/>
                <a:ea typeface="+mn-ea"/>
                <a:cs typeface="+mn-cs"/>
              </a:rPr>
              <a:t>Academic Research Title</a:t>
            </a:r>
            <a:br>
              <a:rPr kumimoji="0" lang="en-GB" sz="16600" b="0" i="0" u="none" strike="noStrike" kern="1200" cap="none" spc="0" normalizeH="0" baseline="0" noProof="0" dirty="0">
                <a:ln>
                  <a:noFill/>
                </a:ln>
                <a:solidFill>
                  <a:srgbClr val="492D8C"/>
                </a:solidFill>
                <a:effectLst/>
                <a:uLnTx/>
                <a:uFillTx/>
                <a:latin typeface="Source Sans Pro Semibold" panose="020B0603030403020204" pitchFamily="34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6582AF9-C455-4E8F-8E63-BEB34C8BF1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80627" y="5704189"/>
            <a:ext cx="11155997" cy="14020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/>
            </a:lvl1pPr>
          </a:lstStyle>
          <a:p>
            <a:pPr lvl="0"/>
            <a:r>
              <a:rPr lang="en-GB" dirty="0"/>
              <a:t>Department/researcher name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FE0085-C90A-4766-B49C-044314D9399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081004" y="7501481"/>
            <a:ext cx="26396029" cy="7551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Introduction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50D1824-72C7-44B6-9EE9-CA277586D34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080627" y="15449837"/>
            <a:ext cx="13056185" cy="164322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Methodology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BA4BF5AC-CA55-4C2B-8E37-0CCF22482AD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5320117" y="15449837"/>
            <a:ext cx="13056186" cy="164322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Results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C0F38EA-7DB6-45E8-81BA-E0C21CF5E7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80627" y="32387003"/>
            <a:ext cx="13029330" cy="3588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/>
            </a:lvl1pPr>
          </a:lstStyle>
          <a:p>
            <a:pPr lvl="0"/>
            <a:r>
              <a:rPr lang="en-GB" dirty="0"/>
              <a:t>Conclusion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F70BFA7C-3671-4189-87C4-504C21219A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320118" y="32387003"/>
            <a:ext cx="13056185" cy="3588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/>
            </a:lvl1pPr>
          </a:lstStyle>
          <a:p>
            <a:pPr lvl="0"/>
            <a:r>
              <a:rPr lang="en-GB" dirty="0"/>
              <a:t>References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354AB274-B52C-3C13-692D-091D6721CE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994513" y="41583201"/>
            <a:ext cx="9823635" cy="118404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4200660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70" userDrawn="1">
          <p15:clr>
            <a:srgbClr val="FBAE40"/>
          </p15:clr>
        </p15:guide>
        <p15:guide id="2" pos="953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FE0085-C90A-4766-B49C-044314D9399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081213" y="22298617"/>
            <a:ext cx="26112787" cy="48489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50D1824-72C7-44B6-9EE9-CA277586D34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081212" y="10612868"/>
            <a:ext cx="13056185" cy="67444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BA4BF5AC-CA55-4C2B-8E37-0CCF22482AD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5137606" y="10612868"/>
            <a:ext cx="13056186" cy="67444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C0F38EA-7DB6-45E8-81BA-E0C21CF5E7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80627" y="28084464"/>
            <a:ext cx="11439430" cy="96861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/>
            </a:lvl1pPr>
          </a:lstStyle>
          <a:p>
            <a:pPr lvl="0"/>
            <a:r>
              <a:rPr lang="en-GB" dirty="0"/>
              <a:t>Body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F70BFA7C-3671-4189-87C4-504C21219A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165256" y="28106236"/>
            <a:ext cx="11439430" cy="96861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/>
            </a:lvl1pPr>
          </a:lstStyle>
          <a:p>
            <a:pPr lvl="0"/>
            <a:r>
              <a:rPr lang="en-GB" dirty="0"/>
              <a:t>Body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D0EA327-87A9-4CD7-7312-D792F6A548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1420" y="5486401"/>
            <a:ext cx="26112371" cy="2131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31E29"/>
                </a:solidFill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ts val="175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GB" sz="16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Source Sans Pro Semibold" panose="020B0603030403020204" pitchFamily="34" charset="0"/>
                <a:ea typeface="+mn-ea"/>
                <a:cs typeface="+mn-cs"/>
              </a:rPr>
              <a:t>Academic Research Title</a:t>
            </a:r>
            <a:br>
              <a:rPr kumimoji="0" lang="en-GB" sz="16600" b="0" i="0" u="none" strike="noStrike" kern="1200" cap="none" spc="0" normalizeH="0" baseline="0" noProof="0" dirty="0">
                <a:ln>
                  <a:noFill/>
                </a:ln>
                <a:solidFill>
                  <a:srgbClr val="492D8C"/>
                </a:solidFill>
                <a:effectLst/>
                <a:uLnTx/>
                <a:uFillTx/>
                <a:latin typeface="Source Sans Pro Semibold" panose="020B0603030403020204" pitchFamily="34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2294A536-C926-7FD9-CFC1-49424161CB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80627" y="7920765"/>
            <a:ext cx="11155997" cy="14020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/>
            </a:lvl1pPr>
          </a:lstStyle>
          <a:p>
            <a:pPr lvl="0"/>
            <a:r>
              <a:rPr lang="en-GB" dirty="0"/>
              <a:t>Department/researcher name</a:t>
            </a:r>
          </a:p>
        </p:txBody>
      </p:sp>
      <p:sp>
        <p:nvSpPr>
          <p:cNvPr id="3" name="Text Placeholder 21">
            <a:extLst>
              <a:ext uri="{FF2B5EF4-FFF2-40B4-BE49-F238E27FC236}">
                <a16:creationId xmlns:a16="http://schemas.microsoft.com/office/drawing/2014/main" id="{E9B71336-A21C-FD9C-04E6-069CC67712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024858" y="41522241"/>
            <a:ext cx="9823635" cy="118404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787822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70" userDrawn="1">
          <p15:clr>
            <a:srgbClr val="FBAE40"/>
          </p15:clr>
        </p15:guide>
        <p15:guide id="2" pos="953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B1781DB-136D-4C9F-8557-97FFDC305305}"/>
              </a:ext>
            </a:extLst>
          </p:cNvPr>
          <p:cNvSpPr/>
          <p:nvPr userDrawn="1"/>
        </p:nvSpPr>
        <p:spPr>
          <a:xfrm>
            <a:off x="0" y="0"/>
            <a:ext cx="30265688" cy="42792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7700E220-AF99-BD57-C6B6-22E937D21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38"/>
          <a:stretch/>
        </p:blipFill>
        <p:spPr>
          <a:xfrm>
            <a:off x="-794" y="41377513"/>
            <a:ext cx="30275213" cy="14020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0ACE11-A3AD-417B-B51D-DFEBE0E9F92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275213" cy="302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9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470" userDrawn="1">
          <p15:clr>
            <a:srgbClr val="F26B43"/>
          </p15:clr>
        </p15:guide>
        <p15:guide id="2" pos="953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D0488-68F2-4A99-B5B8-8EAB86865A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C36C073-F870-FB71-E161-4AA5313B6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3959" y="3269297"/>
            <a:ext cx="26223069" cy="178180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BC849DF-8C98-DAD6-4D6E-79229F0F49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31577" y="5490434"/>
            <a:ext cx="11155997" cy="111784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7185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F02DA-E35A-4FE4-A94A-F4B81C675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3959" y="3287710"/>
            <a:ext cx="26223069" cy="178180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0FA83-4788-4A15-A863-A6F91FEA67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3959" y="5475532"/>
            <a:ext cx="11155997" cy="111784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ADC2E3-7B52-450B-A169-63D9448C98F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080999" y="7245837"/>
            <a:ext cx="26396029" cy="7551538"/>
          </a:xfrm>
        </p:spPr>
        <p:txBody>
          <a:bodyPr/>
          <a:lstStyle/>
          <a:p>
            <a:endParaRPr lang="en-GB" sz="9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725C0D-2E76-4228-A2DD-480246825A0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 sz="9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38B0AB0-F124-47F3-8556-C71457ADF0C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 sz="900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1A1A084-847E-4C71-9B3D-9C29B9CE8C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80626" y="32387003"/>
            <a:ext cx="26396029" cy="3720666"/>
          </a:xfrm>
        </p:spPr>
        <p:txBody>
          <a:bodyPr/>
          <a:lstStyle/>
          <a:p>
            <a:endParaRPr lang="en-GB" sz="90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947BD83-D13E-461A-A269-80FBBCE762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80626" y="36446370"/>
            <a:ext cx="26396029" cy="3588277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74733B3-A1B0-9328-994C-534FEFF00C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146778" y="41461281"/>
            <a:ext cx="9823635" cy="1184049"/>
          </a:xfrm>
        </p:spPr>
        <p:txBody>
          <a:bodyPr/>
          <a:lstStyle/>
          <a:p>
            <a:pPr algn="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9447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2EB124-AA75-4E62-899E-505889C858F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833D714-B7E1-4245-BA12-AFC06FAE927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081213" y="17495838"/>
            <a:ext cx="26112787" cy="9144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FD77382-4278-4BE3-AD41-6573659CCB4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BFA3D74-F53B-4A10-A981-E9953ED3493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DDDE820-53E4-4E68-AD92-991926A038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2A2572F-82B0-4EFB-B38B-5AB65DFAFE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9BCDAAC-6F05-43D0-8BA1-E5C0AAA8D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421" y="5341937"/>
            <a:ext cx="26223069" cy="178180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B778558-B870-635D-0348-D0C0A89CD2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59039" y="7563074"/>
            <a:ext cx="11155997" cy="111784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AC2F411-7C33-7C3B-A32D-EA7D097C79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653393" y="40373348"/>
            <a:ext cx="9823635" cy="118404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505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1146</TotalTime>
  <Words>0</Words>
  <Application>Microsoft Office PowerPoint</Application>
  <PresentationFormat>Custom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Source Sans Pro</vt:lpstr>
      <vt:lpstr>Source Sans Pro Semibold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Colledge</dc:creator>
  <cp:lastModifiedBy>Reviewer</cp:lastModifiedBy>
  <cp:revision>18</cp:revision>
  <dcterms:created xsi:type="dcterms:W3CDTF">2022-12-06T15:35:20Z</dcterms:created>
  <dcterms:modified xsi:type="dcterms:W3CDTF">2024-06-28T10:28:49Z</dcterms:modified>
</cp:coreProperties>
</file>